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61" r:id="rId6"/>
    <p:sldId id="259" r:id="rId7"/>
    <p:sldId id="272" r:id="rId8"/>
    <p:sldId id="273" r:id="rId9"/>
    <p:sldId id="274" r:id="rId10"/>
    <p:sldId id="27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3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5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115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896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96027F-7875-4030-9381-8BD8C4F21935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09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735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8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7489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17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1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883" y="1260389"/>
            <a:ext cx="6704658" cy="4335616"/>
          </a:xfrm>
        </p:spPr>
        <p:txBody>
          <a:bodyPr>
            <a:normAutofit/>
          </a:bodyPr>
          <a:lstStyle/>
          <a:p>
            <a:pPr algn="r"/>
            <a:r>
              <a:rPr lang="en-US" sz="5400" cap="none" dirty="0">
                <a:solidFill>
                  <a:schemeClr val="tx1"/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205" y="1260389"/>
            <a:ext cx="2658449" cy="4334006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cap="none" dirty="0"/>
              <a:t>Session</a:t>
            </a:r>
            <a:r>
              <a:rPr lang="en-US" sz="2000" dirty="0"/>
              <a:t> #5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25000" lnSpcReduction="20000"/>
          </a:bodyPr>
          <a:lstStyle/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Here is a function that adds all positive integers up to and including a given integer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(n: int):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 – 1)	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sum_up(5)	# n = 5 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sum_up(5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+ 2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90721"/>
            <a:ext cx="9792208" cy="3407862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Read, understand and use the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range()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function. This will be super useful for writing small tests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no arguments and returns nothing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 string as an argument and returns whether it is a palindrome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5 integers and returns their sum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2 strings and returns the longer string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3 integers and returns the smallest amongst them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2 integers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a, b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and returns </a:t>
            </a:r>
            <a:r>
              <a:rPr lang="en-US" sz="1200" b="1" i="1" dirty="0">
                <a:solidFill>
                  <a:schemeClr val="tx2">
                    <a:lumMod val="75000"/>
                  </a:schemeClr>
                </a:solidFill>
              </a:rPr>
              <a:t>a to the power of b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an integer and returns whether it is positive or negative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an integer which lies between [1, 365] and returns the month that contains that day as indicated by that integer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 date as a string in the format “dd/mm/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yyyy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” and returns the integer sum of all the numbers in the date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Constants: All numerical values (booleans, integers, floating point numbers), string-literals (All strings created with double-quotes “”)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created by users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Remember that all </a:t>
            </a:r>
            <a:r>
              <a:rPr lang="en-US" b="1" dirty="0">
                <a:solidFill>
                  <a:srgbClr val="92D050"/>
                </a:solidFill>
              </a:rPr>
              <a:t>data</a:t>
            </a:r>
            <a:r>
              <a:rPr lang="en-US" dirty="0">
                <a:solidFill>
                  <a:srgbClr val="92D050"/>
                </a:solidFill>
              </a:rPr>
              <a:t> is stored in </a:t>
            </a:r>
            <a:r>
              <a:rPr lang="en-US" b="1" dirty="0">
                <a:solidFill>
                  <a:srgbClr val="92D050"/>
                </a:solidFill>
              </a:rPr>
              <a:t>memory</a:t>
            </a:r>
            <a:r>
              <a:rPr lang="en-US" dirty="0">
                <a:solidFill>
                  <a:srgbClr val="92D050"/>
                </a:solidFill>
              </a:rPr>
              <a:t>!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Spend enough time to 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Repl.it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CF4BF-758C-9A41-BCC7-A42087EDEA9A}"/>
              </a:ext>
            </a:extLst>
          </p:cNvPr>
          <p:cNvSpPr txBox="1"/>
          <p:nvPr/>
        </p:nvSpPr>
        <p:spPr>
          <a:xfrm>
            <a:off x="1900719" y="5210652"/>
            <a:ext cx="904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9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lvl="1"/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lvl="1"/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error! Passing float to 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6" y="3397171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14059</TotalTime>
  <Words>1087</Words>
  <Application>Microsoft Macintosh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Consolas</vt:lpstr>
      <vt:lpstr>Garamond</vt:lpstr>
      <vt:lpstr>Savon</vt:lpstr>
      <vt:lpstr>Introduction to programming  (Python)</vt:lpstr>
      <vt:lpstr>Constants and Variables</vt:lpstr>
      <vt:lpstr>Mutability</vt:lpstr>
      <vt:lpstr>Mutability in a bit more detail</vt:lpstr>
      <vt:lpstr>Repl.it</vt:lpstr>
      <vt:lpstr>PowerPoint Presentation</vt:lpstr>
      <vt:lpstr>Introducing  Function</vt:lpstr>
      <vt:lpstr>PowerPoint Presentation</vt:lpstr>
      <vt:lpstr>Control flow: Movement of execution from one state to another</vt:lpstr>
      <vt:lpstr>Recursion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10</cp:revision>
  <dcterms:created xsi:type="dcterms:W3CDTF">2020-04-06T18:35:54Z</dcterms:created>
  <dcterms:modified xsi:type="dcterms:W3CDTF">2020-05-28T12:28:38Z</dcterms:modified>
</cp:coreProperties>
</file>